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Layouts/slideLayout12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1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95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1" d="100"/>
          <a:sy n="91" d="100"/>
        </p:scale>
        <p:origin x="-139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2157319"/>
            <a:ext cx="8915400" cy="877824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3034553"/>
            <a:ext cx="8001000" cy="3823447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91440" rIns="274320" bIns="9144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4712"/>
            <a:ext cx="8915400" cy="914400"/>
          </a:xfr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487987" y="2048256"/>
            <a:ext cx="3427413" cy="4206240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2039112"/>
            <a:ext cx="4572000" cy="4224528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274320" rIns="274320" bIns="274320" rtlCol="0" anchor="t" anchorCtr="0">
            <a:normAutofit/>
          </a:bodyPr>
          <a:lstStyle>
            <a:lvl1pPr marL="0" indent="0"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7988300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3986784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4928616" y="1129553"/>
            <a:ext cx="3986784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6601968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7543800" y="1129553"/>
            <a:ext cx="1371600" cy="1481328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8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7543800" y="2629169"/>
            <a:ext cx="1371600" cy="1481328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87553" y="1129554"/>
            <a:ext cx="914400" cy="5533278"/>
          </a:xfrm>
        </p:spPr>
        <p:txBody>
          <a:bodyPr vert="eaVert" lIns="274320" tIns="685800" bIns="68580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17600" y="1734671"/>
            <a:ext cx="6426200" cy="454230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5025435"/>
            <a:ext cx="8915400" cy="914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943600"/>
            <a:ext cx="8001000" cy="914400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91440" rIns="274320" bIns="91440" rtlCol="0" anchor="t" anchorCtr="0"/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7988300" cy="3886200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3200399"/>
            <a:ext cx="8915400" cy="2286000"/>
          </a:xfrm>
          <a:solidFill>
            <a:schemeClr val="tx2"/>
          </a:solidFill>
        </p:spPr>
        <p:txBody>
          <a:bodyPr vert="horz" lIns="1188720" tIns="45720" rIns="274320" bIns="45720" rtlCol="0" anchor="b" anchorCtr="0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5484607"/>
            <a:ext cx="8001000" cy="777240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91440" rIns="274320" bIns="91440" rtlCol="0" anchor="ctr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17600" y="2595563"/>
            <a:ext cx="3566160" cy="368141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7534" y="2595563"/>
            <a:ext cx="3566160" cy="368141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588" y="2017713"/>
            <a:ext cx="3566160" cy="877887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588" y="3065929"/>
            <a:ext cx="3566160" cy="321104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47534" y="2017713"/>
            <a:ext cx="3566160" cy="877887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47534" y="3065929"/>
            <a:ext cx="3566160" cy="321104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1120588" y="188259"/>
            <a:ext cx="2895600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4712"/>
            <a:ext cx="8915400" cy="914400"/>
          </a:xfr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47534" y="2590800"/>
            <a:ext cx="3566160" cy="3686175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00952" y="2039111"/>
            <a:ext cx="3566160" cy="4224528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274320" rIns="274320" bIns="27432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1123856"/>
            <a:ext cx="8913813" cy="914400"/>
          </a:xfrm>
          <a:prstGeom prst="rect">
            <a:avLst/>
          </a:prstGeo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4424" y="2595562"/>
            <a:ext cx="7610476" cy="36707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80094" y="18825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122C4705-94D1-554A-A380-38E92D9480EC}" type="datetimeFigureOut">
              <a:rPr lang="en-US" smtClean="0"/>
              <a:t>9/19/10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20588" y="188259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89894" y="6569075"/>
            <a:ext cx="457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056F5AB3-7837-404B-A519-95E22040BFF2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914400" y="0"/>
            <a:ext cx="7999413" cy="182880"/>
          </a:xfrm>
          <a:prstGeom prst="rect">
            <a:avLst/>
          </a:prstGeom>
          <a:solidFill>
            <a:schemeClr val="bg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914400" y="6675120"/>
            <a:ext cx="7999413" cy="18288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  <p:sldLayoutId id="2147483698" r:id="rId3"/>
    <p:sldLayoutId id="2147483699" r:id="rId4"/>
    <p:sldLayoutId id="2147483700" r:id="rId5"/>
    <p:sldLayoutId id="2147483701" r:id="rId6"/>
    <p:sldLayoutId id="2147483702" r:id="rId7"/>
    <p:sldLayoutId id="2147483703" r:id="rId8"/>
    <p:sldLayoutId id="2147483704" r:id="rId9"/>
    <p:sldLayoutId id="2147483705" r:id="rId10"/>
    <p:sldLayoutId id="2147483706" r:id="rId11"/>
    <p:sldLayoutId id="2147483707" r:id="rId12"/>
    <p:sldLayoutId id="2147483708" r:id="rId13"/>
    <p:sldLayoutId id="2147483709" r:id="rId14"/>
    <p:sldLayoutId id="2147483710" r:id="rId15"/>
  </p:sldLayoutIdLst>
  <p:txStyles>
    <p:titleStyle>
      <a:lvl1pPr marL="0" indent="0" algn="l" defTabSz="914400" rtl="0" eaLnBrk="1" latinLnBrk="0" hangingPunct="1">
        <a:spcBef>
          <a:spcPct val="0"/>
        </a:spcBef>
        <a:buNone/>
        <a:defRPr sz="36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2000"/>
        </a:spcBef>
        <a:buClr>
          <a:schemeClr val="accent1"/>
        </a:buClr>
        <a:buFont typeface="Wingdings 2" pitchFamily="18" charset="2"/>
        <a:buChar char="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035050" indent="-349250" algn="l" defTabSz="914400" rtl="0" eaLnBrk="1" latinLnBrk="0" hangingPunct="1">
        <a:spcBef>
          <a:spcPts val="600"/>
        </a:spcBef>
        <a:buClr>
          <a:schemeClr val="accent1"/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371600" indent="-33655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720850" indent="-349250" algn="l" defTabSz="914400" rtl="0" eaLnBrk="1" latinLnBrk="0" hangingPunct="1">
        <a:spcBef>
          <a:spcPts val="600"/>
        </a:spcBef>
        <a:buClr>
          <a:schemeClr val="accent1"/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Up-Keep in the Garden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Weeding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Weeds</a:t>
            </a:r>
          </a:p>
          <a:p>
            <a:pPr lvl="1"/>
            <a:r>
              <a:rPr lang="en-US" dirty="0" smtClean="0"/>
              <a:t>All plants not intended to grow in the spot they are in</a:t>
            </a:r>
          </a:p>
          <a:p>
            <a:pPr lvl="1"/>
            <a:r>
              <a:rPr lang="en-US" dirty="0" smtClean="0"/>
              <a:t>Should be removed to allow wanted plants to grow</a:t>
            </a:r>
          </a:p>
          <a:p>
            <a:endParaRPr lang="en-US" dirty="0" smtClean="0"/>
          </a:p>
          <a:p>
            <a:r>
              <a:rPr lang="en-US" dirty="0" smtClean="0"/>
              <a:t>Continual weeding is needed to keep area in good condition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Watering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Water based on plants needs</a:t>
            </a:r>
          </a:p>
          <a:p>
            <a:pPr lvl="1"/>
            <a:r>
              <a:rPr lang="en-US" dirty="0" smtClean="0"/>
              <a:t>In the sun all day = daily watering</a:t>
            </a:r>
          </a:p>
          <a:p>
            <a:pPr lvl="1"/>
            <a:r>
              <a:rPr lang="en-US" dirty="0" smtClean="0"/>
              <a:t>In part shade = daily watering </a:t>
            </a:r>
          </a:p>
          <a:p>
            <a:pPr lvl="1"/>
            <a:r>
              <a:rPr lang="en-US" dirty="0" smtClean="0"/>
              <a:t>Shade = check soil for dampness, usually every few days</a:t>
            </a:r>
          </a:p>
          <a:p>
            <a:endParaRPr lang="en-US" dirty="0" smtClean="0"/>
          </a:p>
          <a:p>
            <a:r>
              <a:rPr lang="en-US" dirty="0" smtClean="0"/>
              <a:t>Each plant has its own water requirements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Transplanting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Moving plants from their current spot to a new area</a:t>
            </a:r>
          </a:p>
          <a:p>
            <a:pPr lvl="1"/>
            <a:r>
              <a:rPr lang="en-US" dirty="0" smtClean="0"/>
              <a:t>New plants brought in</a:t>
            </a:r>
          </a:p>
          <a:p>
            <a:pPr lvl="1"/>
            <a:r>
              <a:rPr lang="en-US" dirty="0" smtClean="0"/>
              <a:t>Plants are overgrown and need to be spread out</a:t>
            </a:r>
          </a:p>
          <a:p>
            <a:pPr lvl="1"/>
            <a:r>
              <a:rPr lang="en-US" dirty="0" smtClean="0"/>
              <a:t>Change in the garden plan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in Transplanting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/>
              <a:t>Step 1</a:t>
            </a:r>
            <a:endParaRPr lang="en-US" dirty="0" smtClean="0"/>
          </a:p>
          <a:p>
            <a:pPr lvl="1"/>
            <a:r>
              <a:rPr lang="en-US" dirty="0" smtClean="0"/>
              <a:t>Prepare </a:t>
            </a:r>
            <a:r>
              <a:rPr lang="en-US" dirty="0" smtClean="0"/>
              <a:t>the new planting site.</a:t>
            </a:r>
            <a:r>
              <a:rPr lang="en-US" dirty="0" smtClean="0"/>
              <a:t> </a:t>
            </a:r>
          </a:p>
          <a:p>
            <a:pPr lvl="2"/>
            <a:r>
              <a:rPr lang="en-US" dirty="0" smtClean="0"/>
              <a:t>Dig </a:t>
            </a:r>
            <a:r>
              <a:rPr lang="en-US" dirty="0" smtClean="0"/>
              <a:t>a hole</a:t>
            </a:r>
            <a:r>
              <a:rPr lang="en-US" dirty="0" smtClean="0"/>
              <a:t> </a:t>
            </a:r>
          </a:p>
          <a:p>
            <a:pPr lvl="2"/>
            <a:r>
              <a:rPr lang="en-US" dirty="0" smtClean="0"/>
              <a:t>Mix </a:t>
            </a:r>
            <a:r>
              <a:rPr lang="en-US" dirty="0" smtClean="0"/>
              <a:t>the soil you removed with</a:t>
            </a:r>
            <a:r>
              <a:rPr lang="en-US" dirty="0" smtClean="0"/>
              <a:t> peat </a:t>
            </a:r>
            <a:r>
              <a:rPr lang="en-US" dirty="0" smtClean="0"/>
              <a:t>moss and</a:t>
            </a:r>
            <a:r>
              <a:rPr lang="en-US" dirty="0" smtClean="0"/>
              <a:t> fertilizer</a:t>
            </a:r>
          </a:p>
          <a:p>
            <a:pPr lvl="2"/>
            <a:r>
              <a:rPr lang="en-US" dirty="0" smtClean="0"/>
              <a:t>Loosen </a:t>
            </a:r>
            <a:r>
              <a:rPr lang="en-US" dirty="0" smtClean="0"/>
              <a:t>the soil in the bottom of the hole with a</a:t>
            </a:r>
            <a:r>
              <a:rPr lang="en-US" dirty="0" smtClean="0"/>
              <a:t> rake</a:t>
            </a:r>
          </a:p>
          <a:p>
            <a:r>
              <a:rPr lang="en-US" b="1" dirty="0" smtClean="0"/>
              <a:t>Step </a:t>
            </a:r>
            <a:r>
              <a:rPr lang="en-US" b="1" dirty="0" smtClean="0"/>
              <a:t>2</a:t>
            </a:r>
            <a:endParaRPr lang="en-US" dirty="0" smtClean="0"/>
          </a:p>
          <a:p>
            <a:pPr lvl="1"/>
            <a:r>
              <a:rPr lang="en-US" dirty="0" smtClean="0"/>
              <a:t>Cut back the top </a:t>
            </a:r>
            <a:r>
              <a:rPr lang="en-US" dirty="0" smtClean="0"/>
              <a:t>growth</a:t>
            </a:r>
          </a:p>
          <a:p>
            <a:pPr lvl="1"/>
            <a:r>
              <a:rPr lang="en-US" dirty="0" smtClean="0"/>
              <a:t>Water thoroughly to be sure all roots are wet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in Transplanting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/>
              <a:t>Step 3</a:t>
            </a:r>
            <a:endParaRPr lang="en-US" dirty="0" smtClean="0"/>
          </a:p>
          <a:p>
            <a:pPr lvl="1"/>
            <a:r>
              <a:rPr lang="en-US" dirty="0" smtClean="0"/>
              <a:t>Push your spade into the soil in a circle around the</a:t>
            </a:r>
            <a:r>
              <a:rPr lang="en-US" dirty="0" smtClean="0"/>
              <a:t> plant. </a:t>
            </a:r>
          </a:p>
          <a:p>
            <a:pPr lvl="1"/>
            <a:r>
              <a:rPr lang="en-US" dirty="0" smtClean="0"/>
              <a:t>Step </a:t>
            </a:r>
            <a:r>
              <a:rPr lang="en-US" dirty="0" smtClean="0"/>
              <a:t>on the shovel with your foot and rock the handle back and forth to loosen the root ball.</a:t>
            </a:r>
          </a:p>
          <a:p>
            <a:r>
              <a:rPr lang="en-US" b="1" dirty="0" smtClean="0"/>
              <a:t>Step 4</a:t>
            </a:r>
            <a:endParaRPr lang="en-US" dirty="0" smtClean="0"/>
          </a:p>
          <a:p>
            <a:pPr lvl="1"/>
            <a:r>
              <a:rPr lang="en-US" dirty="0" smtClean="0"/>
              <a:t>Go around the circle again, driving the shovel deeper into the soil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Rock </a:t>
            </a:r>
            <a:r>
              <a:rPr lang="en-US" dirty="0" smtClean="0"/>
              <a:t>the shovel back and forth to further loosen the root ball.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in Transplanting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/>
              <a:t>Step 5</a:t>
            </a:r>
            <a:endParaRPr lang="en-US" dirty="0" smtClean="0"/>
          </a:p>
          <a:p>
            <a:pPr lvl="1"/>
            <a:r>
              <a:rPr lang="en-US" dirty="0" smtClean="0"/>
              <a:t>Push the shovel into the same circle a third time, angling the shovel so that its blade cuts the soil under the root ball of the</a:t>
            </a:r>
            <a:r>
              <a:rPr lang="en-US" dirty="0" smtClean="0"/>
              <a:t> plant. </a:t>
            </a:r>
          </a:p>
          <a:p>
            <a:r>
              <a:rPr lang="en-US" b="1" dirty="0" smtClean="0"/>
              <a:t>Step 6</a:t>
            </a:r>
            <a:endParaRPr lang="en-US" dirty="0" smtClean="0"/>
          </a:p>
          <a:p>
            <a:pPr lvl="1"/>
            <a:r>
              <a:rPr lang="en-US" dirty="0" smtClean="0"/>
              <a:t>Grasp the plant near its base and remove it from the ground.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Shake </a:t>
            </a:r>
            <a:r>
              <a:rPr lang="en-US" dirty="0" smtClean="0"/>
              <a:t>it a little to remove any loose bits of soil from the roots.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in transplanting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Step 7</a:t>
            </a:r>
            <a:endParaRPr lang="en-US" dirty="0" smtClean="0"/>
          </a:p>
          <a:p>
            <a:pPr lvl="1"/>
            <a:r>
              <a:rPr lang="en-US" dirty="0" smtClean="0"/>
              <a:t>Place the root ball into the prepared hole.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Gently </a:t>
            </a:r>
            <a:r>
              <a:rPr lang="en-US" dirty="0" smtClean="0"/>
              <a:t>spread the roots out from the base toward the perimeter of the planting hole.</a:t>
            </a:r>
          </a:p>
          <a:p>
            <a:r>
              <a:rPr lang="en-US" b="1" dirty="0" smtClean="0"/>
              <a:t>Step 8</a:t>
            </a:r>
            <a:endParaRPr lang="en-US" dirty="0" smtClean="0"/>
          </a:p>
          <a:p>
            <a:pPr lvl="1"/>
            <a:r>
              <a:rPr lang="en-US" dirty="0" smtClean="0"/>
              <a:t>Back fill the hole with the improved soil.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Firm </a:t>
            </a:r>
            <a:r>
              <a:rPr lang="en-US" dirty="0" smtClean="0"/>
              <a:t>it down gently but firmly with your foot as you go.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in Transplanting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/>
              <a:t>Step 9</a:t>
            </a:r>
            <a:endParaRPr lang="en-US" dirty="0" smtClean="0"/>
          </a:p>
          <a:p>
            <a:pPr lvl="1"/>
            <a:r>
              <a:rPr lang="en-US" dirty="0" smtClean="0"/>
              <a:t>Water the transplanted</a:t>
            </a:r>
            <a:r>
              <a:rPr lang="en-US" dirty="0" smtClean="0"/>
              <a:t> plant. </a:t>
            </a:r>
          </a:p>
          <a:p>
            <a:pPr lvl="1"/>
            <a:r>
              <a:rPr lang="en-US" dirty="0" smtClean="0"/>
              <a:t>Set </a:t>
            </a:r>
            <a:r>
              <a:rPr lang="en-US" dirty="0" smtClean="0"/>
              <a:t>a hose with a small trickle of water near the base of the plant.</a:t>
            </a:r>
            <a:r>
              <a:rPr lang="en-US" dirty="0" smtClean="0"/>
              <a:t> </a:t>
            </a:r>
          </a:p>
          <a:p>
            <a:r>
              <a:rPr lang="en-US" b="1" dirty="0" smtClean="0"/>
              <a:t>Step 10</a:t>
            </a:r>
            <a:endParaRPr lang="en-US" dirty="0" smtClean="0"/>
          </a:p>
          <a:p>
            <a:pPr lvl="1"/>
            <a:r>
              <a:rPr lang="en-US" dirty="0" smtClean="0"/>
              <a:t>Spread</a:t>
            </a:r>
            <a:r>
              <a:rPr lang="en-US" dirty="0" smtClean="0"/>
              <a:t> fertilizer the help the plant grow.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erspective">
  <a:themeElements>
    <a:clrScheme name="Perspective">
      <a:dk1>
        <a:sysClr val="windowText" lastClr="000000"/>
      </a:dk1>
      <a:lt1>
        <a:sysClr val="window" lastClr="FFFFFF"/>
      </a:lt1>
      <a:dk2>
        <a:srgbClr val="333333"/>
      </a:dk2>
      <a:lt2>
        <a:srgbClr val="BBC0AC"/>
      </a:lt2>
      <a:accent1>
        <a:srgbClr val="A2C816"/>
      </a:accent1>
      <a:accent2>
        <a:srgbClr val="E07602"/>
      </a:accent2>
      <a:accent3>
        <a:srgbClr val="E4C402"/>
      </a:accent3>
      <a:accent4>
        <a:srgbClr val="7DC1EF"/>
      </a:accent4>
      <a:accent5>
        <a:srgbClr val="21449B"/>
      </a:accent5>
      <a:accent6>
        <a:srgbClr val="A2B170"/>
      </a:accent6>
      <a:hlink>
        <a:srgbClr val="8DA440"/>
      </a:hlink>
      <a:folHlink>
        <a:srgbClr val="4C4F3F"/>
      </a:folHlink>
    </a:clrScheme>
    <a:fontScheme name="Perspective">
      <a:majorFont>
        <a:latin typeface="Century Gothic"/>
        <a:ea typeface=""/>
        <a:cs typeface=""/>
        <a:font script="Jpan" typeface="メイリオ"/>
      </a:majorFont>
      <a:minorFont>
        <a:latin typeface="Century Gothic"/>
        <a:ea typeface=""/>
        <a:cs typeface=""/>
        <a:font script="Jpan" typeface="メイリオ"/>
      </a:minorFont>
    </a:fontScheme>
    <a:fmtScheme name="Perspective">
      <a:fillStyleLst>
        <a:solidFill>
          <a:schemeClr val="phClr"/>
        </a:solidFill>
        <a:solidFill>
          <a:schemeClr val="phClr">
            <a:shade val="90000"/>
          </a:schemeClr>
        </a:solidFill>
        <a:solidFill>
          <a:schemeClr val="phClr">
            <a:shade val="80000"/>
          </a:schemeClr>
        </a:solidFill>
      </a:fillStyleLst>
      <a:lnStyleLst>
        <a:ln w="12700" cap="flat" cmpd="sng" algn="ctr">
          <a:solidFill>
            <a:schemeClr val="phClr"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>
              <a:alpha val="8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bliqueTopRight"/>
            <a:lightRig rig="threePt" dir="tl"/>
          </a:scene3d>
          <a:sp3d>
            <a:bevelT w="25400" h="25400"/>
          </a:sp3d>
        </a:effectStyle>
        <a:effectStyle>
          <a:effectLst/>
          <a:scene3d>
            <a:camera prst="perspectiveFront" fov="4200000"/>
            <a:lightRig rig="balanced" dir="tl">
              <a:rot lat="0" lon="0" rev="18600000"/>
            </a:lightRig>
          </a:scene3d>
          <a:sp3d prstMaterial="metal">
            <a:bevelT w="63500" h="50800" prst="angle"/>
          </a:sp3d>
        </a:effectStyle>
      </a:effectStyleLst>
      <a:bgFillStyleLst>
        <a:solidFill>
          <a:schemeClr val="phClr">
            <a:tint val="90000"/>
          </a:schemeClr>
        </a:solidFill>
        <a:solidFill>
          <a:schemeClr val="phClr">
            <a:tint val="50000"/>
          </a:schemeClr>
        </a:solidFill>
        <a:solidFill>
          <a:schemeClr val="phClr">
            <a:shade val="60000"/>
          </a:schemeClr>
        </a:soli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Perspective.thmx</Template>
  <TotalTime>15</TotalTime>
  <Words>378</Words>
  <Application>Microsoft Macintosh PowerPoint</Application>
  <PresentationFormat>On-screen Show (4:3)</PresentationFormat>
  <Paragraphs>54</Paragraphs>
  <Slides>9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Perspective</vt:lpstr>
      <vt:lpstr>Up-Keep in the Garden</vt:lpstr>
      <vt:lpstr>Weeding</vt:lpstr>
      <vt:lpstr>Watering</vt:lpstr>
      <vt:lpstr>Transplanting</vt:lpstr>
      <vt:lpstr>Steps in Transplanting</vt:lpstr>
      <vt:lpstr>Steps in Transplanting</vt:lpstr>
      <vt:lpstr>Steps in Transplanting</vt:lpstr>
      <vt:lpstr>Steps in transplanting</vt:lpstr>
      <vt:lpstr>Steps in Transplanting</vt:lpstr>
    </vt:vector>
  </TitlesOfParts>
  <Company>Urbana High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Up-Keep in the Garden</dc:title>
  <dc:creator>Alicia Burge</dc:creator>
  <cp:lastModifiedBy>Alicia Burge</cp:lastModifiedBy>
  <cp:revision>1</cp:revision>
  <dcterms:created xsi:type="dcterms:W3CDTF">2010-09-19T22:42:48Z</dcterms:created>
  <dcterms:modified xsi:type="dcterms:W3CDTF">2010-09-19T22:57:50Z</dcterms:modified>
</cp:coreProperties>
</file>

<file path=docProps/thumbnail.jpeg>
</file>